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25203150" cy="3240405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F452"/>
    <a:srgbClr val="64CA18"/>
    <a:srgbClr val="009900"/>
    <a:srgbClr val="B3E23E"/>
    <a:srgbClr val="00CC00"/>
    <a:srgbClr val="E8FCD0"/>
    <a:srgbClr val="996633"/>
    <a:srgbClr val="993300"/>
    <a:srgbClr val="CC6600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25" autoAdjust="0"/>
    <p:restoredTop sz="95621" autoAdjust="0"/>
  </p:normalViewPr>
  <p:slideViewPr>
    <p:cSldViewPr>
      <p:cViewPr>
        <p:scale>
          <a:sx n="20" d="100"/>
          <a:sy n="20" d="100"/>
        </p:scale>
        <p:origin x="-2694" y="-252"/>
      </p:cViewPr>
      <p:guideLst>
        <p:guide orient="horz" pos="10206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713" y="10066338"/>
            <a:ext cx="21421725" cy="69453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38" y="18362613"/>
            <a:ext cx="17643475" cy="82804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6DA0C-3B59-4795-B2E0-ADC911774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1121A-10A8-4887-98A9-09C9735B6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2125" y="1296988"/>
            <a:ext cx="5670550" cy="27649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60475" y="1296988"/>
            <a:ext cx="16859250" cy="27649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299E9-1EB9-4C73-BF5B-C5223BECD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62FE1-68EB-4B0E-8A38-608648662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20823238"/>
            <a:ext cx="21423313" cy="643572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725" y="13733463"/>
            <a:ext cx="21423313" cy="7089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A1E0E-6313-44A8-8418-C5EABE0A74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0475" y="7561263"/>
            <a:ext cx="11264900" cy="21385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7775" y="7561263"/>
            <a:ext cx="11264900" cy="21385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2D3E6-69B4-45FD-93D7-C05E8928E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475" y="7253288"/>
            <a:ext cx="11134725" cy="3022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475" y="10275888"/>
            <a:ext cx="11134725" cy="18670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3188" y="7253288"/>
            <a:ext cx="11139487" cy="3022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3188" y="10275888"/>
            <a:ext cx="11139487" cy="18670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2C88-66E1-43FF-904A-3FBD60FAD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8BF07-251C-4E85-8457-9D440C817A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DCFAA-87B4-4BE7-A269-0ED35C076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475" y="1290638"/>
            <a:ext cx="8291513" cy="54895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613" y="1290638"/>
            <a:ext cx="14089062" cy="27655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475" y="6780213"/>
            <a:ext cx="8291513" cy="2216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ED452-2106-4095-9133-C39277674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300" y="22682200"/>
            <a:ext cx="15120938" cy="2678113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40300" y="2895600"/>
            <a:ext cx="15120938" cy="194421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40300" y="25360313"/>
            <a:ext cx="15120938" cy="3803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8341A-5B82-4D90-8F36-DA466BF5F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BF452"/>
            </a:gs>
            <a:gs pos="50000">
              <a:schemeClr val="bg1">
                <a:lumMod val="95000"/>
              </a:schemeClr>
            </a:gs>
            <a:gs pos="100000">
              <a:srgbClr val="B3E23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1296988"/>
            <a:ext cx="226822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7561263"/>
            <a:ext cx="22682200" cy="2138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75" y="29508450"/>
            <a:ext cx="5880100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>
            <a:lvl1pPr>
              <a:defRPr sz="5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0600" y="29508450"/>
            <a:ext cx="7981950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>
            <a:lvl1pPr algn="ctr">
              <a:defRPr sz="5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2575" y="29508450"/>
            <a:ext cx="5880100" cy="225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>
            <a:lvl1pPr algn="r">
              <a:defRPr sz="50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09AD262-DCDB-4C54-8BCA-E3C78C3BE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2475" rtl="0" eaLnBrk="0" fontAlgn="base" hangingPunct="0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92475" rtl="0" eaLnBrk="0" fontAlgn="base" hangingPunct="0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defTabSz="3292475" rtl="0" eaLnBrk="0" fontAlgn="base" hangingPunct="0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defTabSz="3292475" rtl="0" eaLnBrk="0" fontAlgn="base" hangingPunct="0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defTabSz="3292475" rtl="0" eaLnBrk="0" fontAlgn="base" hangingPunct="0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defTabSz="3292475" rtl="0" fontAlgn="base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defTabSz="3292475" rtl="0" fontAlgn="base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defTabSz="3292475" rtl="0" fontAlgn="base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defTabSz="3292475" rtl="0" fontAlgn="base">
        <a:spcBef>
          <a:spcPct val="0"/>
        </a:spcBef>
        <a:spcAft>
          <a:spcPct val="0"/>
        </a:spcAft>
        <a:defRPr sz="158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1235075" indent="-1235075" algn="l" defTabSz="3292475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  <a:cs typeface="+mn-cs"/>
        </a:defRPr>
      </a:lvl1pPr>
      <a:lvl2pPr marL="2674938" indent="-1028700" algn="l" defTabSz="3292475" rtl="0" eaLnBrk="0" fontAlgn="base" hangingPunct="0">
        <a:spcBef>
          <a:spcPct val="20000"/>
        </a:spcBef>
        <a:spcAft>
          <a:spcPct val="0"/>
        </a:spcAft>
        <a:buChar char="–"/>
        <a:defRPr sz="10100">
          <a:solidFill>
            <a:schemeClr val="tx1"/>
          </a:solidFill>
          <a:latin typeface="+mn-lt"/>
          <a:cs typeface="+mn-cs"/>
        </a:defRPr>
      </a:lvl2pPr>
      <a:lvl3pPr marL="4114800" indent="-822325" algn="l" defTabSz="3292475" rtl="0" eaLnBrk="0" fontAlgn="base" hangingPunct="0">
        <a:spcBef>
          <a:spcPct val="20000"/>
        </a:spcBef>
        <a:spcAft>
          <a:spcPct val="0"/>
        </a:spcAft>
        <a:buChar char="•"/>
        <a:defRPr sz="8600">
          <a:solidFill>
            <a:schemeClr val="tx1"/>
          </a:solidFill>
          <a:latin typeface="+mn-lt"/>
          <a:cs typeface="+mn-cs"/>
        </a:defRPr>
      </a:lvl3pPr>
      <a:lvl4pPr marL="5761038" indent="-823913" algn="l" defTabSz="3292475" rtl="0" eaLnBrk="0" fontAlgn="base" hangingPunct="0">
        <a:spcBef>
          <a:spcPct val="20000"/>
        </a:spcBef>
        <a:spcAft>
          <a:spcPct val="0"/>
        </a:spcAft>
        <a:buChar char="–"/>
        <a:defRPr sz="7200">
          <a:solidFill>
            <a:schemeClr val="tx1"/>
          </a:solidFill>
          <a:latin typeface="+mn-lt"/>
          <a:cs typeface="+mn-cs"/>
        </a:defRPr>
      </a:lvl4pPr>
      <a:lvl5pPr marL="7407275" indent="-823913" algn="l" defTabSz="3292475" rtl="0" eaLnBrk="0" fontAlgn="base" hangingPunct="0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cs typeface="+mn-cs"/>
        </a:defRPr>
      </a:lvl5pPr>
      <a:lvl6pPr marL="7864475" indent="-823913" algn="l" defTabSz="3292475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cs typeface="+mn-cs"/>
        </a:defRPr>
      </a:lvl6pPr>
      <a:lvl7pPr marL="8321675" indent="-823913" algn="l" defTabSz="3292475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cs typeface="+mn-cs"/>
        </a:defRPr>
      </a:lvl7pPr>
      <a:lvl8pPr marL="8778875" indent="-823913" algn="l" defTabSz="3292475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cs typeface="+mn-cs"/>
        </a:defRPr>
      </a:lvl8pPr>
      <a:lvl9pPr marL="9236075" indent="-823913" algn="l" defTabSz="3292475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21"/>
          <p:cNvSpPr>
            <a:spLocks noChangeArrowheads="1"/>
          </p:cNvSpPr>
          <p:nvPr/>
        </p:nvSpPr>
        <p:spPr bwMode="auto">
          <a:xfrm>
            <a:off x="27662188" y="2830513"/>
            <a:ext cx="195262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rtl="1" eaLnBrk="0" hangingPunct="0"/>
            <a:endParaRPr lang="fa-IR">
              <a:solidFill>
                <a:srgbClr val="000000"/>
              </a:solidFill>
            </a:endParaRPr>
          </a:p>
        </p:txBody>
      </p:sp>
      <p:sp>
        <p:nvSpPr>
          <p:cNvPr id="2061" name="Rectangle 22"/>
          <p:cNvSpPr>
            <a:spLocks noChangeArrowheads="1"/>
          </p:cNvSpPr>
          <p:nvPr/>
        </p:nvSpPr>
        <p:spPr bwMode="auto">
          <a:xfrm>
            <a:off x="27662188" y="2830513"/>
            <a:ext cx="195262" cy="109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rtl="1" eaLnBrk="0" hangingPunct="0"/>
            <a:endParaRPr lang="fa-IR">
              <a:solidFill>
                <a:srgbClr val="000000"/>
              </a:solidFill>
            </a:endParaRPr>
          </a:p>
        </p:txBody>
      </p:sp>
      <p:sp>
        <p:nvSpPr>
          <p:cNvPr id="3" name="Flowchart: Document 2"/>
          <p:cNvSpPr/>
          <p:nvPr/>
        </p:nvSpPr>
        <p:spPr bwMode="auto">
          <a:xfrm>
            <a:off x="26715" y="47621"/>
            <a:ext cx="25203150" cy="6912993"/>
          </a:xfrm>
          <a:prstGeom prst="flowChartDocument">
            <a:avLst/>
          </a:prstGeom>
          <a:blipFill>
            <a:blip r:embed="rId3"/>
            <a:stretch>
              <a:fillRect/>
            </a:stretch>
          </a:blipFill>
          <a:ln w="25400" cap="sq" cmpd="sng" algn="ctr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8400000" scaled="0"/>
            </a:gradFill>
            <a:prstDash val="solid"/>
            <a:miter lim="800000"/>
            <a:headEnd type="none" w="med" len="med"/>
            <a:tailEnd type="none" w="med" len="med"/>
          </a:ln>
          <a:effectLst>
            <a:innerShdw blurRad="1066800" dist="228600" dir="8880000">
              <a:prstClr val="black">
                <a:alpha val="33000"/>
              </a:prstClr>
            </a:innerShdw>
          </a:effec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defTabSz="3292475"/>
            <a:endParaRPr lang="fa-IR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5904830" y="2003146"/>
            <a:ext cx="1461762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90" tIns="45695" rIns="91390" bIns="45695" anchor="ctr">
            <a:spAutoFit/>
          </a:bodyPr>
          <a:lstStyle/>
          <a:p>
            <a:pPr algn="ctr" rtl="1"/>
            <a:r>
              <a:rPr lang="fa-IR" sz="4800" b="1" dirty="0" smtClean="0">
                <a:solidFill>
                  <a:srgbClr val="000000"/>
                </a:solidFill>
                <a:cs typeface="B Lotus" pitchFamily="2" charset="-78"/>
              </a:rPr>
              <a:t>عنوان مقاله (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4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48 Bold</a:t>
            </a:r>
            <a:r>
              <a:rPr lang="fa-IR" sz="4800" b="1" dirty="0" smtClean="0">
                <a:solidFill>
                  <a:srgbClr val="000000"/>
                </a:solidFill>
                <a:cs typeface="B Lotus" pitchFamily="2" charset="-78"/>
              </a:rPr>
              <a:t>)</a:t>
            </a:r>
            <a:endParaRPr lang="en-US" sz="4800" b="1" dirty="0">
              <a:solidFill>
                <a:srgbClr val="000000"/>
              </a:solidFill>
              <a:cs typeface="B Lotus" pitchFamily="2" charset="-78"/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3600575" y="3553791"/>
            <a:ext cx="11415629" cy="2748238"/>
          </a:xfrm>
          <a:prstGeom prst="rect">
            <a:avLst/>
          </a:prstGeom>
          <a:noFill/>
          <a:ln w="63500" cmpd="dbl">
            <a:noFill/>
            <a:miter lim="800000"/>
            <a:headEnd/>
            <a:tailEnd/>
          </a:ln>
        </p:spPr>
        <p:txBody>
          <a:bodyPr lIns="91390" tIns="45695" rIns="91390" bIns="45695"/>
          <a:lstStyle/>
          <a:p>
            <a:pPr algn="ctr" rtl="1"/>
            <a:r>
              <a:rPr lang="fa-IR" sz="4000" b="1" u="sng" dirty="0">
                <a:solidFill>
                  <a:srgbClr val="000000"/>
                </a:solidFill>
                <a:cs typeface="B Lotus" pitchFamily="2" charset="-78"/>
              </a:rPr>
              <a:t>نویسنده اول</a:t>
            </a:r>
            <a:r>
              <a:rPr lang="en-US" sz="4000" b="1" u="sng" dirty="0">
                <a:solidFill>
                  <a:srgbClr val="000000"/>
                </a:solidFill>
                <a:cs typeface="B Lotus" pitchFamily="2" charset="-78"/>
              </a:rPr>
              <a:t>*</a:t>
            </a:r>
            <a:r>
              <a:rPr lang="fa-IR" sz="4000" b="1" u="sng" baseline="30000" dirty="0">
                <a:solidFill>
                  <a:srgbClr val="000000"/>
                </a:solidFill>
                <a:cs typeface="B Lotus" pitchFamily="2" charset="-78"/>
              </a:rPr>
              <a:t>1</a:t>
            </a:r>
            <a:r>
              <a:rPr lang="fa-IR" sz="4000" b="1" dirty="0">
                <a:solidFill>
                  <a:srgbClr val="000000"/>
                </a:solidFill>
                <a:cs typeface="B Lotus" pitchFamily="2" charset="-78"/>
              </a:rPr>
              <a:t> ، سایر نویسندگان</a:t>
            </a:r>
            <a:r>
              <a:rPr lang="fa-IR" sz="4000" b="1" baseline="30000" dirty="0">
                <a:solidFill>
                  <a:srgbClr val="000000"/>
                </a:solidFill>
                <a:cs typeface="B Lotus" pitchFamily="2" charset="-78"/>
              </a:rPr>
              <a:t>2</a:t>
            </a:r>
            <a:r>
              <a:rPr lang="fa-IR" sz="4000" b="1" dirty="0">
                <a:solidFill>
                  <a:srgbClr val="000000"/>
                </a:solidFill>
                <a:cs typeface="B Lotus" pitchFamily="2" charset="-78"/>
              </a:rPr>
              <a:t> (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4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40 Bold</a:t>
            </a:r>
            <a:r>
              <a:rPr lang="fa-IR" sz="4000" b="1" dirty="0">
                <a:solidFill>
                  <a:srgbClr val="000000"/>
                </a:solidFill>
                <a:cs typeface="B Lotus" pitchFamily="2" charset="-78"/>
              </a:rPr>
              <a:t>) </a:t>
            </a:r>
          </a:p>
          <a:p>
            <a:pPr algn="ctr" rtl="1"/>
            <a:r>
              <a:rPr lang="fa-IR" sz="3600" b="1" baseline="30000" dirty="0">
                <a:solidFill>
                  <a:srgbClr val="000000"/>
                </a:solidFill>
                <a:cs typeface="B Lotus" pitchFamily="2" charset="-78"/>
              </a:rPr>
              <a:t> </a:t>
            </a:r>
            <a:endParaRPr lang="en-US" sz="3600" dirty="0">
              <a:solidFill>
                <a:srgbClr val="000000"/>
              </a:solidFill>
              <a:cs typeface="B Lotus" pitchFamily="2" charset="-78"/>
            </a:endParaRPr>
          </a:p>
          <a:p>
            <a:pPr algn="ctr" rtl="1"/>
            <a:r>
              <a:rPr lang="fa-IR" sz="3200" b="1" dirty="0">
                <a:solidFill>
                  <a:srgbClr val="000000"/>
                </a:solidFill>
                <a:cs typeface="B Lotus" pitchFamily="2" charset="-78"/>
              </a:rPr>
              <a:t>1- مشخصات محل کار یا تحصیل نویسندگان (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32 Bold</a:t>
            </a:r>
            <a:r>
              <a:rPr lang="fa-IR" sz="3200" b="1" dirty="0">
                <a:solidFill>
                  <a:srgbClr val="000000"/>
                </a:solidFill>
                <a:cs typeface="B Lotus" pitchFamily="2" charset="-78"/>
              </a:rPr>
              <a:t>)</a:t>
            </a:r>
            <a:endParaRPr lang="en-US" sz="3200" b="1" dirty="0">
              <a:solidFill>
                <a:srgbClr val="000000"/>
              </a:solidFill>
              <a:cs typeface="B Lotus" pitchFamily="2" charset="-78"/>
            </a:endParaRPr>
          </a:p>
          <a:p>
            <a:pPr algn="ctr"/>
            <a:r>
              <a:rPr lang="fa-IR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Coresponding</a:t>
            </a:r>
            <a:r>
              <a:rPr lang="en-US" sz="32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Authors (Times New Roman 32 Bold</a:t>
            </a:r>
            <a:r>
              <a:rPr lang="en-US" sz="3200" b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530803" y="6956190"/>
            <a:ext cx="24126905" cy="4104456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  <a:lumMod val="70000"/>
                  <a:lumOff val="30000"/>
                  <a:alpha val="51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>
            <a:headEnd type="none" w="med" len="med"/>
            <a:tailEnd type="none" w="med" len="med"/>
          </a:ln>
          <a:effectLst>
            <a:outerShdw blurRad="38100" dist="25400" dir="5400000" algn="tl" rotWithShape="0">
              <a:srgbClr val="0099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defTabSz="3292475" rtl="1"/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چکیده  (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)</a:t>
            </a:r>
            <a:endParaRPr lang="en-US" sz="2800" b="1" dirty="0">
              <a:solidFill>
                <a:srgbClr val="000000"/>
              </a:solidFill>
              <a:cs typeface="B Lotus" pitchFamily="2" charset="-78"/>
            </a:endParaRPr>
          </a:p>
          <a:p>
            <a:pPr algn="justLow" defTabSz="3292475" rtl="1" eaLnBrk="0" hangingPunct="0">
              <a:lnSpc>
                <a:spcPct val="150000"/>
              </a:lnSpc>
              <a:spcBef>
                <a:spcPct val="50000"/>
              </a:spcBef>
            </a:pP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متن چکیده با (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Bold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) و بصورت خلاصه </a:t>
            </a:r>
            <a:r>
              <a:rPr lang="fa-IR" sz="2000" b="1" dirty="0" smtClean="0">
                <a:solidFill>
                  <a:srgbClr val="000000"/>
                </a:solidFill>
                <a:cs typeface="B Lotus" pitchFamily="2" charset="-78"/>
              </a:rPr>
              <a:t>نوشته می شود.</a:t>
            </a:r>
            <a:endParaRPr lang="en-US" sz="2000" b="1" dirty="0">
              <a:solidFill>
                <a:srgbClr val="000000"/>
              </a:solidFill>
              <a:cs typeface="B Lotus" pitchFamily="2" charset="-7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2927972" y="11377490"/>
            <a:ext cx="11729736" cy="5616623"/>
          </a:xfrm>
          <a:prstGeom prst="roundRect">
            <a:avLst>
              <a:gd name="adj" fmla="val 5853"/>
            </a:avLst>
          </a:prstGeom>
          <a:gradFill>
            <a:gsLst>
              <a:gs pos="0">
                <a:schemeClr val="accent3">
                  <a:shade val="51000"/>
                  <a:satMod val="130000"/>
                  <a:alpha val="75000"/>
                  <a:lumMod val="70000"/>
                  <a:lumOff val="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مقدمه  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 </a:t>
            </a:r>
            <a:r>
              <a:rPr lang="fa-IR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متن مقدمه با (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Bold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) و بصورت خلاصه نوشته می شود.</a:t>
            </a:r>
            <a:endParaRPr lang="en-US" sz="2000" b="1" dirty="0">
              <a:solidFill>
                <a:srgbClr val="000000"/>
              </a:solidFill>
              <a:cs typeface="B Lotus" pitchFamily="2" charset="-78"/>
            </a:endParaRPr>
          </a:p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endParaRPr lang="fa-IR" sz="2000" b="1" dirty="0">
              <a:solidFill>
                <a:srgbClr val="000000"/>
              </a:solidFill>
              <a:cs typeface="B Lotus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530803" y="11377489"/>
            <a:ext cx="11729736" cy="16201800"/>
          </a:xfrm>
          <a:prstGeom prst="roundRect">
            <a:avLst>
              <a:gd name="adj" fmla="val 5853"/>
            </a:avLst>
          </a:prstGeom>
          <a:gradFill>
            <a:gsLst>
              <a:gs pos="0">
                <a:schemeClr val="accent3">
                  <a:shade val="51000"/>
                  <a:satMod val="130000"/>
                  <a:lumMod val="70000"/>
                  <a:lumOff val="30000"/>
                  <a:alpha val="75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>
            <a:headEnd type="none" w="med" len="med"/>
            <a:tailEnd type="none" w="med" len="med"/>
          </a:ln>
          <a:effectLst>
            <a:outerShdw blurRad="38100" dist="23000" dir="5400000" rotWithShape="0">
              <a:srgbClr val="0099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justLow" defTabSz="3292475" rtl="1"/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نتايج و بحث  </a:t>
            </a:r>
            <a:r>
              <a:rPr lang="fa-IR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defTabSz="3292475" rtl="1"/>
            <a:endParaRPr lang="fa-IR" sz="2000" b="1" dirty="0">
              <a:solidFill>
                <a:srgbClr val="000000"/>
              </a:solidFill>
              <a:cs typeface="B Lotus" pitchFamily="2" charset="-78"/>
            </a:endParaRPr>
          </a:p>
          <a:p>
            <a:pPr algn="justLow" defTabSz="3292475" rtl="1"/>
            <a:r>
              <a:rPr lang="fa-IR" sz="2000" b="1" dirty="0">
                <a:solidFill>
                  <a:srgbClr val="000000"/>
                </a:solidFill>
                <a:latin typeface="Arial" charset="0"/>
                <a:cs typeface="B Lotus" pitchFamily="2" charset="-78"/>
              </a:rPr>
              <a:t>متن نتایج با (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Bold</a:t>
            </a:r>
            <a:r>
              <a:rPr lang="fa-IR" sz="2000" b="1" dirty="0">
                <a:solidFill>
                  <a:srgbClr val="000000"/>
                </a:solidFill>
                <a:latin typeface="Arial" charset="0"/>
                <a:cs typeface="B Lotus" pitchFamily="2" charset="-78"/>
              </a:rPr>
              <a:t>) و بصورت تک جمله ای و شماتیک </a:t>
            </a:r>
            <a:r>
              <a:rPr lang="fa-IR" sz="2000" b="1" dirty="0" smtClean="0">
                <a:solidFill>
                  <a:srgbClr val="000000"/>
                </a:solidFill>
                <a:latin typeface="Arial" charset="0"/>
                <a:cs typeface="B Lotus" pitchFamily="2" charset="-78"/>
              </a:rPr>
              <a:t>(مصور) نوشته </a:t>
            </a:r>
            <a:r>
              <a:rPr lang="fa-IR" sz="2000" b="1" dirty="0">
                <a:solidFill>
                  <a:srgbClr val="000000"/>
                </a:solidFill>
                <a:latin typeface="Arial" charset="0"/>
                <a:cs typeface="B Lotus" pitchFamily="2" charset="-78"/>
              </a:rPr>
              <a:t>می شود</a:t>
            </a:r>
            <a:endParaRPr lang="en-US" sz="2000" b="1" dirty="0">
              <a:solidFill>
                <a:srgbClr val="000000"/>
              </a:solidFill>
              <a:cs typeface="B Lotus" pitchFamily="2" charset="-78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12927972" y="17354153"/>
            <a:ext cx="11729736" cy="10225136"/>
          </a:xfrm>
          <a:prstGeom prst="roundRect">
            <a:avLst>
              <a:gd name="adj" fmla="val 5853"/>
            </a:avLst>
          </a:prstGeom>
          <a:gradFill>
            <a:gsLst>
              <a:gs pos="0">
                <a:schemeClr val="accent3">
                  <a:shade val="51000"/>
                  <a:satMod val="130000"/>
                  <a:lumMod val="70000"/>
                  <a:lumOff val="30000"/>
                  <a:alpha val="57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مواد و روش ها (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 defTabSz="3292475" rtl="1">
              <a:lnSpc>
                <a:spcPct val="150000"/>
              </a:lnSpc>
            </a:pPr>
            <a:r>
              <a:rPr lang="fa-IR" sz="2000" b="1" dirty="0" smtClean="0">
                <a:solidFill>
                  <a:srgbClr val="000000"/>
                </a:solidFill>
                <a:cs typeface="B Lotus" pitchFamily="2" charset="-78"/>
              </a:rPr>
              <a:t>متن 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مواد و روش ها با (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Bold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) و بصورت خلاصه نوشته می شود.</a:t>
            </a:r>
            <a:endParaRPr lang="en-US" sz="2000" b="1" dirty="0">
              <a:solidFill>
                <a:srgbClr val="000000"/>
              </a:solidFill>
              <a:cs typeface="B Lotus" pitchFamily="2" charset="-78"/>
            </a:endParaRPr>
          </a:p>
          <a:p>
            <a:pPr algn="justLow" defTabSz="3292475" rtl="1">
              <a:lnSpc>
                <a:spcPct val="150000"/>
              </a:lnSpc>
            </a:pPr>
            <a:endParaRPr lang="en-US" sz="2000" dirty="0">
              <a:solidFill>
                <a:srgbClr val="000000"/>
              </a:solidFill>
              <a:cs typeface="B Lotus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530802" y="27981321"/>
            <a:ext cx="24126905" cy="4248472"/>
          </a:xfrm>
          <a:prstGeom prst="roundRect">
            <a:avLst>
              <a:gd name="adj" fmla="val 5853"/>
            </a:avLst>
          </a:prstGeom>
          <a:gradFill>
            <a:gsLst>
              <a:gs pos="0">
                <a:schemeClr val="accent3">
                  <a:shade val="51000"/>
                  <a:satMod val="130000"/>
                  <a:lumMod val="70000"/>
                  <a:lumOff val="30000"/>
                  <a:alpha val="68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r" defTabSz="3292475" rtl="1"/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نتیجه گیری کلی  (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28 Bold</a:t>
            </a:r>
            <a:r>
              <a:rPr lang="fa-IR" sz="2800" b="1" dirty="0">
                <a:solidFill>
                  <a:srgbClr val="000000"/>
                </a:solidFill>
                <a:cs typeface="B Lotus" pitchFamily="2" charset="-78"/>
              </a:rPr>
              <a:t>)</a:t>
            </a:r>
            <a:endParaRPr lang="en-US" sz="2800" b="1" dirty="0">
              <a:solidFill>
                <a:srgbClr val="000000"/>
              </a:solidFill>
              <a:cs typeface="B Lotus" pitchFamily="2" charset="-78"/>
            </a:endParaRPr>
          </a:p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r>
              <a:rPr lang="fa-IR" sz="2000" dirty="0">
                <a:solidFill>
                  <a:srgbClr val="000000"/>
                </a:solidFill>
                <a:cs typeface="B Lotus" pitchFamily="2" charset="-78"/>
              </a:rPr>
              <a:t>در این بخش نتیجه گیری کلی از مقاله در چند سطر و کاملا ً خلاصه بیان می شود </a:t>
            </a:r>
          </a:p>
          <a:p>
            <a:pPr algn="justLow" defTabSz="3292475" rtl="1">
              <a:lnSpc>
                <a:spcPct val="150000"/>
              </a:lnSpc>
              <a:spcBef>
                <a:spcPct val="50000"/>
              </a:spcBef>
            </a:pP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 (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Lutos</a:t>
            </a: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 Bold</a:t>
            </a:r>
            <a:r>
              <a:rPr lang="fa-IR" sz="2000" b="1" dirty="0">
                <a:solidFill>
                  <a:srgbClr val="000000"/>
                </a:solidFill>
                <a:cs typeface="B Lotus" pitchFamily="2" charset="-78"/>
              </a:rPr>
              <a:t>)</a:t>
            </a:r>
            <a:endParaRPr lang="en-US" sz="2000" b="1" dirty="0">
              <a:solidFill>
                <a:srgbClr val="000000"/>
              </a:solidFill>
              <a:cs typeface="B Lot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086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924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2924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161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TMU</dc:creator>
  <cp:lastModifiedBy>Farmer</cp:lastModifiedBy>
  <cp:revision>98</cp:revision>
  <dcterms:created xsi:type="dcterms:W3CDTF">2005-07-04T06:05:01Z</dcterms:created>
  <dcterms:modified xsi:type="dcterms:W3CDTF">2017-09-25T12:02:03Z</dcterms:modified>
</cp:coreProperties>
</file>